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6" d="100"/>
          <a:sy n="46" d="100"/>
        </p:scale>
        <p:origin x="-64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B89D588-6B31-4860-A296-EC6FDBDAB022}" type="datetimeFigureOut">
              <a:rPr lang="en-US" smtClean="0"/>
              <a:t>9/13/2011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3D9D033-00BA-4A87-8471-B2428871C0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19437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D9D033-00BA-4A87-8471-B2428871C00E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17715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817112" y="1730403"/>
            <a:ext cx="5648623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2277" y="2470925"/>
            <a:ext cx="6511131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A26A8E-4E56-4445-9E13-89F39FD30357}" type="datetimeFigureOut">
              <a:rPr lang="en-US" smtClean="0"/>
              <a:t>9/13/2011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BB0AEE-7307-4839-AE9C-86028922C8E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A26A8E-4E56-4445-9E13-89F39FD30357}" type="datetimeFigureOut">
              <a:rPr lang="en-US" smtClean="0"/>
              <a:t>9/13/2011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BB0AEE-7307-4839-AE9C-86028922C8E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46783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46783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A26A8E-4E56-4445-9E13-89F39FD30357}" type="datetimeFigureOut">
              <a:rPr lang="en-US" smtClean="0"/>
              <a:t>9/13/2011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BB0AEE-7307-4839-AE9C-86028922C8E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A26A8E-4E56-4445-9E13-89F39FD30357}" type="datetimeFigureOut">
              <a:rPr lang="en-US" smtClean="0"/>
              <a:t>9/13/2011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BB0AEE-7307-4839-AE9C-86028922C8E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19399" y="1726737"/>
            <a:ext cx="5650992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216152" y="2468304"/>
            <a:ext cx="6510528" cy="329184"/>
          </a:xfrm>
        </p:spPr>
        <p:txBody>
          <a:bodyPr anchor="t"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A26A8E-4E56-4445-9E13-89F39FD30357}" type="datetimeFigureOut">
              <a:rPr lang="en-US" smtClean="0"/>
              <a:t>9/13/2011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BB0AEE-7307-4839-AE9C-86028922C8E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A26A8E-4E56-4445-9E13-89F39FD30357}" type="datetimeFigureOut">
              <a:rPr lang="en-US" smtClean="0"/>
              <a:t>9/13/2011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BB0AEE-7307-4839-AE9C-86028922C8EC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9150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016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A26A8E-4E56-4445-9E13-89F39FD30357}" type="datetimeFigureOut">
              <a:rPr lang="en-US" smtClean="0"/>
              <a:t>9/13/2011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BB0AEE-7307-4839-AE9C-86028922C8E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A26A8E-4E56-4445-9E13-89F39FD30357}" type="datetimeFigureOut">
              <a:rPr lang="en-US" smtClean="0"/>
              <a:t>9/13/2011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BB0AEE-7307-4839-AE9C-86028922C8E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A26A8E-4E56-4445-9E13-89F39FD30357}" type="datetimeFigureOut">
              <a:rPr lang="en-US" smtClean="0"/>
              <a:t>9/13/2011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BB0AEE-7307-4839-AE9C-86028922C8E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ight Triangle 1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Triangle 17"/>
          <p:cNvSpPr/>
          <p:nvPr/>
        </p:nvSpPr>
        <p:spPr>
          <a:xfrm rot="5400000">
            <a:off x="433389" y="-433387"/>
            <a:ext cx="6858000" cy="7724778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784930" y="1576103"/>
            <a:ext cx="521208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9552" y="2618912"/>
            <a:ext cx="380777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297954" y="2253385"/>
            <a:ext cx="5794760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A26A8E-4E56-4445-9E13-89F39FD30357}" type="datetimeFigureOut">
              <a:rPr lang="en-US" smtClean="0"/>
              <a:t>9/13/2011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CBB0AEE-7307-4839-AE9C-86028922C8E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028825" y="0"/>
            <a:ext cx="7115175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anchor="ctr"/>
          <a:lstStyle>
            <a:lvl1pPr algn="r">
              <a:defRPr/>
            </a:lvl1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9" name="Right Triangle 8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0" y="5048250"/>
            <a:ext cx="3571875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71197" y="1717501"/>
            <a:ext cx="54864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143479" y="2180529"/>
            <a:ext cx="6096545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A26A8E-4E56-4445-9E13-89F39FD30357}" type="datetimeFigureOut">
              <a:rPr lang="en-US" smtClean="0"/>
              <a:t>9/13/2011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BB0AEE-7307-4839-AE9C-86028922C8E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2382" y="5050633"/>
            <a:ext cx="3574257" cy="1807368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5051292"/>
            <a:ext cx="9146380" cy="1806709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100628"/>
            <a:ext cx="7520940" cy="3579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01168" y="5870448"/>
            <a:ext cx="2176272" cy="2011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CDA26A8E-4E56-4445-9E13-89F39FD30357}" type="datetimeFigureOut">
              <a:rPr lang="en-US" smtClean="0"/>
              <a:t>9/13/2011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7514" y="6285122"/>
            <a:ext cx="47244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spc="200" baseline="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1038" y="6170822"/>
            <a:ext cx="502920" cy="502920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4" tIns="9144" rIns="9144" bIns="9144" rtlCol="0" anchor="ctr">
            <a:normAutofit/>
          </a:bodyPr>
          <a:lstStyle>
            <a:lvl1pPr algn="ctr">
              <a:defRPr sz="1650">
                <a:solidFill>
                  <a:srgbClr val="FFFFFF"/>
                </a:solidFill>
              </a:defRPr>
            </a:lvl1pPr>
          </a:lstStyle>
          <a:p>
            <a:fld id="{2CBB0AEE-7307-4839-AE9C-86028922C8EC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2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800"/>
        </a:spcBef>
        <a:buFont typeface="Arial" pitchFamily="34" charset="0"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7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23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9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95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400" dirty="0" smtClean="0"/>
              <a:t>Short Stories</a:t>
            </a:r>
            <a:endParaRPr lang="en-US" sz="44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366847" y="2324061"/>
            <a:ext cx="6511131" cy="329259"/>
          </a:xfrm>
        </p:spPr>
        <p:txBody>
          <a:bodyPr>
            <a:noAutofit/>
          </a:bodyPr>
          <a:lstStyle/>
          <a:p>
            <a:r>
              <a:rPr lang="en-US" sz="3200" dirty="0" smtClean="0"/>
              <a:t>Sept. 13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3066106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Thinker</a:t>
            </a:r>
          </a:p>
          <a:p>
            <a:r>
              <a:rPr lang="en-US" dirty="0" smtClean="0"/>
              <a:t>Do questions</a:t>
            </a:r>
          </a:p>
          <a:p>
            <a:r>
              <a:rPr lang="en-US" dirty="0" smtClean="0"/>
              <a:t>Go to library and begin essay</a:t>
            </a:r>
          </a:p>
          <a:p>
            <a:r>
              <a:rPr lang="en-US" dirty="0" smtClean="0">
                <a:sym typeface="Wingdings" pitchFamily="2" charset="2"/>
              </a:rPr>
              <a:t>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68335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Thinker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Respond to the following video.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5752521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5400" dirty="0" smtClean="0"/>
              <a:t>Assignment:</a:t>
            </a:r>
            <a:endParaRPr lang="en-US" sz="5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4400" dirty="0" smtClean="0"/>
              <a:t>Answer the questions that were attached to your story, with your partner.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518389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ngles">
  <a:themeElements>
    <a:clrScheme name="Angles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Angle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ngle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Angles</Template>
  <TotalTime>16</TotalTime>
  <Words>40</Words>
  <Application>Microsoft Office PowerPoint</Application>
  <PresentationFormat>On-screen Show (4:3)</PresentationFormat>
  <Paragraphs>12</Paragraphs>
  <Slides>4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Angles</vt:lpstr>
      <vt:lpstr>Short Stories</vt:lpstr>
      <vt:lpstr>Agenda</vt:lpstr>
      <vt:lpstr>Thinker</vt:lpstr>
      <vt:lpstr>Assignment:</vt:lpstr>
    </vt:vector>
  </TitlesOfParts>
  <Company>Virden High School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Short Stories</dc:title>
  <dc:creator>Angie McCall</dc:creator>
  <cp:lastModifiedBy>Angie McCall</cp:lastModifiedBy>
  <cp:revision>2</cp:revision>
  <dcterms:created xsi:type="dcterms:W3CDTF">2011-09-13T14:36:07Z</dcterms:created>
  <dcterms:modified xsi:type="dcterms:W3CDTF">2011-09-13T14:52:38Z</dcterms:modified>
</cp:coreProperties>
</file>